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1"/>
  </p:normalViewPr>
  <p:slideViewPr>
    <p:cSldViewPr snapToGrid="0" snapToObjects="1">
      <p:cViewPr>
        <p:scale>
          <a:sx n="96" d="100"/>
          <a:sy n="96" d="100"/>
        </p:scale>
        <p:origin x="131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08E59-774E-6541-A64E-140132AF09A9}" type="datetimeFigureOut">
              <a:rPr lang="en-GB" smtClean="0"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19C06-29C4-5244-9897-9675A18D5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81" y="-77306"/>
            <a:ext cx="9926530" cy="70126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53948" y="433457"/>
            <a:ext cx="176254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/>
              <a:t>Insert name of your location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2"/>
          <a:stretch/>
        </p:blipFill>
        <p:spPr>
          <a:xfrm>
            <a:off x="20" y="10"/>
            <a:ext cx="9905980" cy="6857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3270" y="3198172"/>
            <a:ext cx="17625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/>
              <a:t>Insert screenshot of map indicating where your Rabble session is</a:t>
            </a:r>
            <a:endParaRPr lang="en-GB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54488" y="6093772"/>
            <a:ext cx="17625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/>
              <a:t>Insert your details here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552438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19</Words>
  <Application>Microsoft Macintosh PowerPoint</Application>
  <PresentationFormat>A4 Paper (210x297 mm)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Desiree Luciani</dc:creator>
  <cp:lastModifiedBy>Desiree Luciani</cp:lastModifiedBy>
  <cp:revision>1</cp:revision>
  <dcterms:created xsi:type="dcterms:W3CDTF">2018-08-29T15:05:56Z</dcterms:created>
  <dcterms:modified xsi:type="dcterms:W3CDTF">2018-08-29T15:11:36Z</dcterms:modified>
</cp:coreProperties>
</file>