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B1691FBA-88BC-4D89-8374-2A391694713E}">
  <a:tblStyle styleId="{B1691FBA-88BC-4D89-8374-2A39169471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0" Type="http://schemas.openxmlformats.org/officeDocument/2006/relationships/slide" Target="slides/slide3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efe8e46c8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efe8e46c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0d3022bf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0d3022b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0d3022bf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f0d3022b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810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30" name="Google Shape;130;p25"/>
          <p:cNvGraphicFramePr/>
          <p:nvPr/>
        </p:nvGraphicFramePr>
        <p:xfrm>
          <a:off x="25" y="68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{B1691FBA-88BC-4D89-8374-2A391694713E}</a:tableStyleId>
              </a:tblPr>
              <a:tblGrid>
                <a:gridCol w="1061150"/>
                <a:gridCol w="1044925"/>
                <a:gridCol w="564800"/>
                <a:gridCol w="1167325"/>
                <a:gridCol w="1061150"/>
                <a:gridCol w="1061150"/>
                <a:gridCol w="1061150"/>
                <a:gridCol w="1061150"/>
                <a:gridCol w="1061150"/>
              </a:tblGrid>
              <a:tr h="4016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Game, variation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Section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Time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Aim of Game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How to Attack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How to Defend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Game End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Pitch Layout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Kit 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</a:tr>
              <a:tr h="447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Circle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Name Game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5m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Your name, Their name, Throwers name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/>
                </a:tc>
              </a:tr>
              <a:tr h="447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Donkey Tag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Warm Up Game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10m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Walk, Skip/Stride, Run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Pull the bib from the defender’s shorts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Move away from attacker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When everyone has been tagged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Small pitch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Bibs + Cones</a:t>
                      </a:r>
                      <a:endParaRPr sz="800"/>
                    </a:p>
                  </a:txBody>
                  <a:tcPr marT="47625" marB="47625" marR="47625" marL="47625"/>
                </a:tc>
              </a:tr>
              <a:tr h="63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Ball Chase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Contrast Game Variation 1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Everyone starts on the score line and chases ball once kicked out by Instructor. Make 5 passes and then pass to a </a:t>
                      </a:r>
                      <a:r>
                        <a:rPr lang="en" sz="800"/>
                        <a:t>teammate</a:t>
                      </a:r>
                      <a:r>
                        <a:rPr lang="en" sz="800"/>
                        <a:t> over the line to score 1 point.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Throw the ball to teammates without it being intercepted 5 times (no pass backs) and pass across the line to a teammate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Intercept the ball when thrown. </a:t>
                      </a:r>
                      <a:endParaRPr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Cannot hit out of other players’ hands.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When one team scores 4 points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Medium pitch with a single score line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Bibs + Cones + Ball </a:t>
                      </a:r>
                      <a:endParaRPr sz="800"/>
                    </a:p>
                  </a:txBody>
                  <a:tcPr marT="47625" marB="47625" marR="47625" marL="47625"/>
                </a:tc>
              </a:tr>
              <a:tr h="5660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Ball Chase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Contrast Game Variation 2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before, but you can move with ball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 or with two balls instead of one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Bibs + Cones + Ball or two depending on team sizes</a:t>
                      </a:r>
                      <a:endParaRPr sz="800"/>
                    </a:p>
                  </a:txBody>
                  <a:tcPr marT="47625" marB="47625" marR="47625" marL="47625"/>
                </a:tc>
              </a:tr>
              <a:tr h="63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Jailbreak </a:t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(donkey tag)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Main Game Variation 1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To score as many points as possible within a 2 minute window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‘Prisoners’ must run across the line without being tagged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‘Guards’ must tag Prisoners before they pass their goal line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After the 2 minute time cap is up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Large (depending on numbers) One line for Prisoners to start + One goal line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Bibs + Cones</a:t>
                      </a:r>
                      <a:endParaRPr sz="800"/>
                    </a:p>
                  </a:txBody>
                  <a:tcPr marT="47625" marB="47625" marR="47625" marL="47625"/>
                </a:tc>
              </a:tr>
              <a:tr h="478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Jailbreak</a:t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(projectiles)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Main Game Variation 2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before, but with projectiles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before, but Prisoners can use projectiles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before, but if you are hit, you must go to tag point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Same as before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Bibs + Cones + Ball(s) depending on team sizes</a:t>
                      </a:r>
                      <a:endParaRPr sz="800"/>
                    </a:p>
                  </a:txBody>
                  <a:tcPr marT="47625" marB="47625" marR="47625" marL="47625"/>
                </a:tc>
              </a:tr>
              <a:tr h="7330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Circular Dodgeball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High Intensity Finish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4x90s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For the ‘dodgers’ to last as long as possible with at least one person in the circle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Throw the dodgeball and hit the other team until no one is left inside the circle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Dodge the ball, when hit run to either tag point 1,2 or 3 aiming to keep one person in the circle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When all of the ‘dodgers’ are outside of the circle.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Medium sized circle, with three different coloured cones in a line at different distances from circle.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Cones + Balls (Yoga + Smaller)</a:t>
                      </a:r>
                      <a:endParaRPr sz="800"/>
                    </a:p>
                  </a:txBody>
                  <a:tcPr marT="47625" marB="47625" marR="47625" marL="47625"/>
                </a:tc>
              </a:tr>
              <a:tr h="337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Your own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Stretch</a:t>
                      </a:r>
                      <a:endParaRPr sz="900"/>
                    </a:p>
                  </a:txBody>
                  <a:tcPr marT="47625" marB="47625" marR="47625" marL="476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5m +</a:t>
                      </a:r>
                      <a:endParaRPr i="1" sz="9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36" name="Google Shape;136;p26"/>
          <p:cNvGraphicFramePr/>
          <p:nvPr/>
        </p:nvGraphicFramePr>
        <p:xfrm>
          <a:off x="-50" y="-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{B1691FBA-88BC-4D89-8374-2A391694713E}</a:tableStyleId>
              </a:tblPr>
              <a:tblGrid>
                <a:gridCol w="1061150"/>
                <a:gridCol w="1044925"/>
                <a:gridCol w="564800"/>
                <a:gridCol w="1167325"/>
                <a:gridCol w="1061150"/>
                <a:gridCol w="1061150"/>
                <a:gridCol w="1061150"/>
                <a:gridCol w="1061150"/>
                <a:gridCol w="1061150"/>
              </a:tblGrid>
              <a:tr h="4016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Game, variation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Section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Time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Aim of Game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How to Attack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How to Defend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Game End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Pitch Layout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Kit 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</a:tr>
              <a:tr h="447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Circle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Name Game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5m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</a:tr>
              <a:tr h="447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Island Tag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Warm Up Game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10m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</a:tr>
              <a:tr h="63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Netsketball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Contrast Game Variation 1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</a:tr>
              <a:tr h="5660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Netsketball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Contrast Game Variation 2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</a:tr>
              <a:tr h="63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Gladiators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Main Game Variation 1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</a:tr>
              <a:tr h="478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Gladiators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Main Game Variation 2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</a:tr>
              <a:tr h="478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Gladiators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Main Game</a:t>
                      </a:r>
                      <a:endParaRPr sz="9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Variation 3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</a:tr>
              <a:tr h="7330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Stag Stalker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High Intensity Finish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4x90s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</a:tr>
              <a:tr h="337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Your own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Stretch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5m +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</a:tr>
              <a:tr h="466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SESSION REVIEW</a:t>
                      </a:r>
                      <a:endParaRPr sz="800"/>
                    </a:p>
                  </a:txBody>
                  <a:tcPr marT="47625" marB="47625" marR="47625" marL="47625" anchor="ctr">
                    <a:solidFill>
                      <a:srgbClr val="FFFFFF"/>
                    </a:solidFill>
                  </a:tcPr>
                </a:tc>
                <a:tc gridSpan="8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7625" marB="47625" marR="47625" marL="47625"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42" name="Google Shape;142;p27"/>
          <p:cNvGraphicFramePr/>
          <p:nvPr/>
        </p:nvGraphicFramePr>
        <p:xfrm>
          <a:off x="-50" y="-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{B1691FBA-88BC-4D89-8374-2A391694713E}</a:tableStyleId>
              </a:tblPr>
              <a:tblGrid>
                <a:gridCol w="1061150"/>
                <a:gridCol w="1044925"/>
                <a:gridCol w="564800"/>
                <a:gridCol w="1167325"/>
                <a:gridCol w="1061150"/>
                <a:gridCol w="1061150"/>
                <a:gridCol w="1061150"/>
                <a:gridCol w="1061150"/>
                <a:gridCol w="1061150"/>
              </a:tblGrid>
              <a:tr h="4016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Game, variation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Section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Time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Aim of Game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How to Attack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How to Defend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Game End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Pitch Layout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</a:rPr>
                        <a:t>Kit </a:t>
                      </a:r>
                      <a:endParaRPr b="1" sz="900">
                        <a:solidFill>
                          <a:srgbClr val="FFFFFF"/>
                        </a:solidFill>
                      </a:endParaRPr>
                    </a:p>
                  </a:txBody>
                  <a:tcPr marT="47625" marB="47625" marR="47625" marL="47625">
                    <a:solidFill>
                      <a:srgbClr val="000000"/>
                    </a:solidFill>
                  </a:tcPr>
                </a:tc>
              </a:tr>
              <a:tr h="447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Circle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Name Game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5m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Your name, Their name, Throwers name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</a:tr>
              <a:tr h="447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Donkey Tag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Warm Up Game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10m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EAD3"/>
                    </a:solidFill>
                  </a:tcPr>
                </a:tc>
              </a:tr>
              <a:tr h="63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Hand Hockey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Contrast Game Variation 1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</a:tr>
              <a:tr h="5660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Hand Hockey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Contrast Game Variation 2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FF2CC"/>
                    </a:solidFill>
                  </a:tcPr>
                </a:tc>
              </a:tr>
              <a:tr h="63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Frisbee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Main Game Variation 1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</a:tr>
              <a:tr h="478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Frisbee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Main Game Variation 2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4m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FCE5CD"/>
                    </a:solidFill>
                  </a:tcPr>
                </a:tc>
              </a:tr>
              <a:tr h="7330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Jailbreak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High Intensity Finish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4x90s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solidFill>
                      <a:srgbClr val="E6B8AF"/>
                    </a:solidFill>
                  </a:tcPr>
                </a:tc>
              </a:tr>
              <a:tr h="337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Your own</a:t>
                      </a:r>
                      <a:endParaRPr b="1"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Stretch</a:t>
                      </a:r>
                      <a:endParaRPr sz="900"/>
                    </a:p>
                  </a:txBody>
                  <a:tcPr marT="47625" marB="47625" marR="47625" marL="47625" anchor="ctr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/>
                        <a:t>5m +</a:t>
                      </a:r>
                      <a:endParaRPr i="1" sz="9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47625" marB="47625" marR="47625" marL="47625">
                    <a:solidFill>
                      <a:srgbClr val="D9D9D9"/>
                    </a:solidFill>
                  </a:tcPr>
                </a:tc>
              </a:tr>
              <a:tr h="466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SESSION REVIEW</a:t>
                      </a:r>
                      <a:endParaRPr sz="800"/>
                    </a:p>
                  </a:txBody>
                  <a:tcPr marT="47625" marB="47625" marR="47625" marL="47625" anchor="ctr">
                    <a:solidFill>
                      <a:srgbClr val="FFFFFF"/>
                    </a:solidFill>
                  </a:tcPr>
                </a:tc>
                <a:tc gridSpan="8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7625" marB="47625" marR="47625" marL="47625"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